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B2C8E0-D3AF-4DAF-9F13-F52B365BD0B7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3CC973-CBE4-4F03-8561-219564D9D39C}" type="datetimeFigureOut">
              <a:rPr lang="es-CO" smtClean="0"/>
              <a:t>18/11/2014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588" y="188640"/>
            <a:ext cx="5629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Como hice mi web 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43459" y="5733256"/>
            <a:ext cx="679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manuel Aristizabal M.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2" y="1563719"/>
            <a:ext cx="72141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7" y="332656"/>
            <a:ext cx="8657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Hacer los trabajos del periodo 3 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0" t="36310" r="25371" b="6250"/>
          <a:stretch/>
        </p:blipFill>
        <p:spPr bwMode="auto">
          <a:xfrm>
            <a:off x="1907704" y="2093127"/>
            <a:ext cx="5184576" cy="47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4237" y="548680"/>
            <a:ext cx="770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La profesora nos explico</a:t>
            </a:r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544616" cy="42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9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08162" y="404664"/>
            <a:ext cx="392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ntre al sitio 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9182"/>
            <a:ext cx="6696744" cy="53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28574"/>
          <a:stretch/>
        </p:blipFill>
        <p:spPr bwMode="auto">
          <a:xfrm>
            <a:off x="611560" y="1773382"/>
            <a:ext cx="7606145" cy="44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30006" y="476672"/>
            <a:ext cx="4308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Inicie sesión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5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92811" y="332656"/>
            <a:ext cx="317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Decorarla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11349" r="23594" b="4831"/>
          <a:stretch/>
        </p:blipFill>
        <p:spPr bwMode="auto">
          <a:xfrm>
            <a:off x="1259632" y="1274567"/>
            <a:ext cx="5917816" cy="518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28918" y="620688"/>
            <a:ext cx="6107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Ponerle la ventanas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50000" r="36080" b="10715"/>
          <a:stretch/>
        </p:blipFill>
        <p:spPr bwMode="auto">
          <a:xfrm>
            <a:off x="467544" y="1485961"/>
            <a:ext cx="8136868" cy="431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279" y="476672"/>
            <a:ext cx="860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Buscar como hacer webnode 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2676500" cy="39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Hacer los trabajos del periodo 1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5" t="9524" r="25706" b="16469"/>
          <a:stretch/>
        </p:blipFill>
        <p:spPr bwMode="auto">
          <a:xfrm>
            <a:off x="2555776" y="1942966"/>
            <a:ext cx="36486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3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73117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 los trabajos del periodo 2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0" t="35913" r="25817" b="6250"/>
          <a:stretch/>
        </p:blipFill>
        <p:spPr bwMode="auto">
          <a:xfrm>
            <a:off x="1819157" y="1915645"/>
            <a:ext cx="4896544" cy="45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</TotalTime>
  <Words>43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 LOYOLA</dc:creator>
  <cp:lastModifiedBy>IE LOYOLA</cp:lastModifiedBy>
  <cp:revision>3</cp:revision>
  <dcterms:created xsi:type="dcterms:W3CDTF">2014-11-18T15:49:45Z</dcterms:created>
  <dcterms:modified xsi:type="dcterms:W3CDTF">2014-11-18T16:16:59Z</dcterms:modified>
</cp:coreProperties>
</file>